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53499E5-2D55-4A35-9344-BC83E44B31D5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42F3E5A-5D27-43EC-A6FB-52293C0C4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60730" y="6761584"/>
            <a:ext cx="144016" cy="96416"/>
          </a:xfrm>
        </p:spPr>
        <p:txBody>
          <a:bodyPr>
            <a:normAutofit fontScale="25000" lnSpcReduction="20000"/>
          </a:bodyPr>
          <a:lstStyle/>
          <a:p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l-PL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1731" y="4005064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Dzień Ziemi 2020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924550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110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Parę przykładów jak wykorzystać zużyte butelki i nie tylko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95936" y="1556792"/>
            <a:ext cx="4690864" cy="456937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Organizer z butelek 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813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9794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2760" y="-76870"/>
            <a:ext cx="154360" cy="768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772800" y="6957392"/>
            <a:ext cx="154360" cy="1048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dirty="0" smtClean="0"/>
              <a:t>,</a:t>
            </a:r>
            <a:endParaRPr lang="pl-PL" dirty="0"/>
          </a:p>
        </p:txBody>
      </p:sp>
      <p:pic>
        <p:nvPicPr>
          <p:cNvPr id="9218" name="Picture 2" descr="drugie życie plastikowych nakrętek, butelek, palet, makulatur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6859"/>
            <a:ext cx="2520280" cy="35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rugie życie rzeczy czyli jak wykorzystać śmieci - DomPelenPomyslow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638" y="3356992"/>
            <a:ext cx="30758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3923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rugie życie rzeczy czyli jak wykorzystać śmieci - DomPelenPomyslow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87429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rugie życie rzeczy czyli jak wykorzystać śmieci - DomPelenPomyslow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Drugie życie rzeczy czyli jak wykorzystać śmieci - DomPelenPomyslow.p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Drugie życie rzeczy czyli jak wykorzystać śmieci - DomPelenPomyslow.p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Drugie życie rzeczy czyli jak wykorzystać śmieci - DomPelenPomyslow.p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5" name="Picture 11" descr="19 pomysłów na ponowne wykorzystanie plastikowych butel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813074" cy="42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0669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kosystem Wrocław namawia na upcycling | www.wroclaw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08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Dziękuje za poświęcony czas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Wykonał Igor </a:t>
            </a:r>
            <a:r>
              <a:rPr lang="pl-PL" dirty="0" err="1" smtClean="0"/>
              <a:t>Klapczyński</a:t>
            </a:r>
            <a:r>
              <a:rPr lang="pl-PL" dirty="0" smtClean="0"/>
              <a:t> VIII 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9059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się działo w 2019/2020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dirty="0" smtClean="0"/>
              <a:t>Pożary lasów wilgotnych w Amazonce</a:t>
            </a:r>
          </a:p>
          <a:p>
            <a:pPr algn="ctr"/>
            <a:r>
              <a:rPr lang="pl-PL" dirty="0" smtClean="0"/>
              <a:t>Wyspy z plastików i śmieci na morzu</a:t>
            </a:r>
          </a:p>
          <a:p>
            <a:pPr algn="ctr"/>
            <a:r>
              <a:rPr lang="pl-PL" dirty="0" smtClean="0"/>
              <a:t>Podwyższenie </a:t>
            </a:r>
            <a:r>
              <a:rPr lang="pl-PL" dirty="0" smtClean="0"/>
              <a:t>dwutlenku węgla </a:t>
            </a:r>
            <a:endParaRPr lang="pl-PL" dirty="0" smtClean="0"/>
          </a:p>
          <a:p>
            <a:pPr algn="ctr"/>
            <a:r>
              <a:rPr lang="pl-PL" dirty="0" smtClean="0"/>
              <a:t>Topnienie lodowców </a:t>
            </a:r>
          </a:p>
          <a:p>
            <a:pPr algn="ctr"/>
            <a:r>
              <a:rPr lang="pl-PL" dirty="0" smtClean="0"/>
              <a:t>Choroba Covid-19</a:t>
            </a:r>
          </a:p>
          <a:p>
            <a:pPr algn="ctr"/>
            <a:r>
              <a:rPr lang="pl-PL" dirty="0" smtClean="0"/>
              <a:t>Strata pracy przez wielu ludzi w Polsce to ok.</a:t>
            </a:r>
          </a:p>
          <a:p>
            <a:pPr marL="0" indent="0" algn="ctr">
              <a:buNone/>
            </a:pPr>
            <a:r>
              <a:rPr lang="pl-PL" dirty="0" smtClean="0"/>
              <a:t>1 800 000 os.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6494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Dlaczego warto dbać o środowisko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I jak to robić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7241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469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żyjemy?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Gdyby wszystcy ludzie żyli jak Amerykanie to potrzebowaliśmyby planetę 4x razy większą</a:t>
            </a:r>
          </a:p>
          <a:p>
            <a:pPr marL="0" indent="0">
              <a:buNone/>
            </a:pPr>
            <a:r>
              <a:rPr lang="pl-PL" dirty="0" smtClean="0"/>
              <a:t>Niż ziemia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3242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261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pozostawiamy po sobie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96736" y="6858050"/>
            <a:ext cx="154360" cy="1048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mtClean="0"/>
              <a:t>.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772816"/>
            <a:ext cx="60483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0768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Kilka faktów o </a:t>
            </a:r>
            <a:r>
              <a:rPr lang="pl-PL" dirty="0"/>
              <a:t>P</a:t>
            </a:r>
            <a:r>
              <a:rPr lang="pl-PL" dirty="0" smtClean="0"/>
              <a:t>olakach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dirty="0" smtClean="0"/>
              <a:t>Każdy Polak co roku produkuje mniej więcej 300 kg śmieci</a:t>
            </a:r>
          </a:p>
          <a:p>
            <a:pPr algn="ctr"/>
            <a:r>
              <a:rPr lang="pl-PL" dirty="0" smtClean="0"/>
              <a:t>W Polsce jest poddawane recyklingowi ok 15% a w Szwecji jest to aż 90%</a:t>
            </a:r>
          </a:p>
        </p:txBody>
      </p:sp>
    </p:spTree>
    <p:extLst>
      <p:ext uri="{BB962C8B-B14F-4D97-AF65-F5344CB8AC3E}">
        <p14:creationId xmlns:p14="http://schemas.microsoft.com/office/powerpoint/2010/main" xmlns="" val="29344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Co można zrobić aby zmniejszyć ilość śmieci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339752" y="1772816"/>
            <a:ext cx="411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Segregować odpady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176464" cy="313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5708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Coś czego ludzie często nie wiedzą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600201"/>
            <a:ext cx="8219256" cy="240486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 PAPIER: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204864"/>
            <a:ext cx="5552479" cy="30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7419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Z 6 butelek 2 l powstaje:</a:t>
            </a:r>
          </a:p>
          <a:p>
            <a:endParaRPr lang="pl-PL" dirty="0"/>
          </a:p>
          <a:p>
            <a:r>
              <a:rPr lang="pl-PL" dirty="0" smtClean="0"/>
              <a:t>Z 32 butelek 2 l powstaje: </a:t>
            </a:r>
          </a:p>
          <a:p>
            <a:endParaRPr lang="pl-PL" dirty="0"/>
          </a:p>
          <a:p>
            <a:r>
              <a:rPr lang="pl-PL" dirty="0" smtClean="0"/>
              <a:t>1 ryza papieru to ok. 7 kg zaoszczędzonego drewna.</a:t>
            </a:r>
          </a:p>
          <a:p>
            <a:r>
              <a:rPr lang="pl-PL" dirty="0" smtClean="0"/>
              <a:t>1 tona makulatury pozwala uratować 17 drzew o wysokości 10 m.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777" y="1556791"/>
            <a:ext cx="1038972" cy="5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luza polarowa męska z zamkiem - REUS CAMP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493" y="2204864"/>
            <a:ext cx="779539" cy="7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88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</TotalTime>
  <Words>184</Words>
  <Application>Microsoft Office PowerPoint</Application>
  <PresentationFormat>Pokaz na ekranie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Horyzont</vt:lpstr>
      <vt:lpstr>Dzień Ziemi 2020</vt:lpstr>
      <vt:lpstr>Co się działo w 2019/2020</vt:lpstr>
      <vt:lpstr>Dlaczego warto dbać o środowisko</vt:lpstr>
      <vt:lpstr>Jak żyjemy?</vt:lpstr>
      <vt:lpstr>Co pozostawiamy po sobie :</vt:lpstr>
      <vt:lpstr>Kilka faktów o Polakach</vt:lpstr>
      <vt:lpstr>Co można zrobić aby zmniejszyć ilość śmieci</vt:lpstr>
      <vt:lpstr>Coś czego ludzie często nie wiedzą</vt:lpstr>
      <vt:lpstr>Ciekawostka</vt:lpstr>
      <vt:lpstr>Parę przykładów jak wykorzystać zużyte butelki i nie tylko</vt:lpstr>
      <vt:lpstr>.</vt:lpstr>
      <vt:lpstr>Slajd 12</vt:lpstr>
      <vt:lpstr>Slajd 13</vt:lpstr>
      <vt:lpstr>Slajd 14</vt:lpstr>
      <vt:lpstr>Dziękuje za poświęcony czas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Igor</dc:creator>
  <cp:lastModifiedBy>User</cp:lastModifiedBy>
  <cp:revision>8</cp:revision>
  <dcterms:created xsi:type="dcterms:W3CDTF">2020-04-16T06:35:19Z</dcterms:created>
  <dcterms:modified xsi:type="dcterms:W3CDTF">2020-04-19T16:51:35Z</dcterms:modified>
</cp:coreProperties>
</file>